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6ED2DA3-E8CA-449D-BC2A-B1FF691570E5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7F6FD43-24A2-4A5A-894D-36A55CA9AD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reercruising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Career Investigation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Teri </a:t>
            </a:r>
            <a:r>
              <a:rPr lang="en-US" dirty="0" err="1" smtClean="0"/>
              <a:t>Kestner</a:t>
            </a:r>
            <a:endParaRPr lang="en-US" dirty="0" smtClean="0"/>
          </a:p>
          <a:p>
            <a:r>
              <a:rPr lang="en-US" dirty="0" smtClean="0"/>
              <a:t>CI 445</a:t>
            </a:r>
          </a:p>
          <a:p>
            <a:r>
              <a:rPr lang="en-US" dirty="0" smtClean="0"/>
              <a:t>March 5,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67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Introduction/problem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Many teens today do not know what career they are interested in. They go through high school and then college without knowing what they want to do with their future. </a:t>
            </a:r>
            <a:r>
              <a:rPr lang="en-US" dirty="0" smtClean="0"/>
              <a:t>Therefore, high </a:t>
            </a:r>
            <a:r>
              <a:rPr lang="en-US" dirty="0"/>
              <a:t>school students will investigate a potential career through various websites and create a project based on their findings. </a:t>
            </a:r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/>
              <a:t>have completed this project with my (special </a:t>
            </a:r>
            <a:r>
              <a:rPr lang="en-US" dirty="0" err="1"/>
              <a:t>ed</a:t>
            </a:r>
            <a:r>
              <a:rPr lang="en-US" dirty="0"/>
              <a:t>) English III class for the past four or five years. </a:t>
            </a:r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/>
              <a:t>usually have my students complete a written paper for the assignment. I would like to update the project and give them options for the final product: iMovie, written paper, </a:t>
            </a:r>
            <a:r>
              <a:rPr lang="en-US" dirty="0" err="1"/>
              <a:t>Weebly</a:t>
            </a:r>
            <a:r>
              <a:rPr lang="en-US" dirty="0"/>
              <a:t>, or </a:t>
            </a:r>
            <a:r>
              <a:rPr lang="en-US" dirty="0" err="1"/>
              <a:t>Animoto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/>
              <a:t>also have never completed this assignment as part of the Big6 model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96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Expectations/evaluations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1998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Use </a:t>
            </a:r>
            <a:r>
              <a:rPr lang="en-US" sz="2400" dirty="0" smtClean="0">
                <a:hlinkClick r:id="rId2"/>
              </a:rPr>
              <a:t>www.careercruising.com</a:t>
            </a:r>
            <a:r>
              <a:rPr lang="en-US" sz="2400" dirty="0" smtClean="0"/>
              <a:t> to take a career interest inventory. Narrow down choice to one career.</a:t>
            </a:r>
          </a:p>
          <a:p>
            <a:r>
              <a:rPr lang="en-US" sz="2400" dirty="0" smtClean="0"/>
              <a:t>Conduct online research from teacher selected websites (pathfinder).</a:t>
            </a:r>
          </a:p>
          <a:p>
            <a:r>
              <a:rPr lang="en-US" sz="2400" dirty="0" smtClean="0"/>
              <a:t>Write a business letter to a professional organization.</a:t>
            </a:r>
          </a:p>
          <a:p>
            <a:r>
              <a:rPr lang="en-US" sz="2400" dirty="0" smtClean="0"/>
              <a:t>Final product (written paper, website, video)</a:t>
            </a:r>
          </a:p>
          <a:p>
            <a:r>
              <a:rPr lang="en-US" sz="2400" dirty="0" smtClean="0"/>
              <a:t>3-4 minute presentation</a:t>
            </a:r>
          </a:p>
          <a:p>
            <a:r>
              <a:rPr lang="en-US" sz="2400" dirty="0" smtClean="0"/>
              <a:t>Extra credit – Interview someone in that career.</a:t>
            </a:r>
          </a:p>
          <a:p>
            <a:r>
              <a:rPr lang="en-US" sz="2400" dirty="0"/>
              <a:t>R</a:t>
            </a:r>
            <a:r>
              <a:rPr lang="en-US" sz="2400" dirty="0" smtClean="0"/>
              <a:t>ubrics for product &amp; presentation, overall grade as well.</a:t>
            </a:r>
          </a:p>
        </p:txBody>
      </p:sp>
    </p:spTree>
    <p:extLst>
      <p:ext uri="{BB962C8B-B14F-4D97-AF65-F5344CB8AC3E}">
        <p14:creationId xmlns:p14="http://schemas.microsoft.com/office/powerpoint/2010/main" val="3067461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</TotalTime>
  <Words>209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Career Investigation</vt:lpstr>
      <vt:lpstr>Introduction/problem</vt:lpstr>
      <vt:lpstr>Expectations/evaluations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Investigation</dc:title>
  <dc:creator>Teri</dc:creator>
  <cp:lastModifiedBy>Teri</cp:lastModifiedBy>
  <cp:revision>2</cp:revision>
  <dcterms:created xsi:type="dcterms:W3CDTF">2013-02-27T01:09:21Z</dcterms:created>
  <dcterms:modified xsi:type="dcterms:W3CDTF">2013-02-27T01:21:24Z</dcterms:modified>
</cp:coreProperties>
</file>